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>
        <p:scale>
          <a:sx n="94" d="100"/>
          <a:sy n="94" d="100"/>
        </p:scale>
        <p:origin x="-128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8B2-715F-40A1-BA2F-53000BDF3B7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568F-C701-498B-87F4-6329DC3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1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8B2-715F-40A1-BA2F-53000BDF3B7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568F-C701-498B-87F4-6329DC3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70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8B2-715F-40A1-BA2F-53000BDF3B7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568F-C701-498B-87F4-6329DC3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9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8B2-715F-40A1-BA2F-53000BDF3B7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568F-C701-498B-87F4-6329DC3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6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8B2-715F-40A1-BA2F-53000BDF3B7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568F-C701-498B-87F4-6329DC3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94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8B2-715F-40A1-BA2F-53000BDF3B7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568F-C701-498B-87F4-6329DC3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7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8B2-715F-40A1-BA2F-53000BDF3B7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568F-C701-498B-87F4-6329DC3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0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8B2-715F-40A1-BA2F-53000BDF3B7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568F-C701-498B-87F4-6329DC3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3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8B2-715F-40A1-BA2F-53000BDF3B7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568F-C701-498B-87F4-6329DC3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0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8B2-715F-40A1-BA2F-53000BDF3B7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568F-C701-498B-87F4-6329DC3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8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48B2-715F-40A1-BA2F-53000BDF3B7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568F-C701-498B-87F4-6329DC3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36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E48B2-715F-40A1-BA2F-53000BDF3B7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E568F-C701-498B-87F4-6329DC3D5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46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132440" cy="45365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Туристско-спортивное направление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(спортивное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ориентирование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спортивный туризм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безопасности»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 smtClean="0">
                <a:solidFill>
                  <a:srgbClr val="002060"/>
                </a:solidFill>
              </a:rPr>
              <a:t>Тадыжеков</a:t>
            </a:r>
            <a:r>
              <a:rPr lang="ru-RU" sz="2000" b="1" dirty="0" smtClean="0">
                <a:solidFill>
                  <a:srgbClr val="002060"/>
                </a:solidFill>
              </a:rPr>
              <a:t> М.А. – учитель ОБЖ МОУ «</a:t>
            </a:r>
            <a:r>
              <a:rPr lang="ru-RU" sz="2000" b="1" dirty="0" err="1" smtClean="0">
                <a:solidFill>
                  <a:srgbClr val="002060"/>
                </a:solidFill>
              </a:rPr>
              <a:t>Кебезенская</a:t>
            </a:r>
            <a:r>
              <a:rPr lang="ru-RU" sz="2000" b="1" dirty="0" smtClean="0">
                <a:solidFill>
                  <a:srgbClr val="002060"/>
                </a:solidFill>
              </a:rPr>
              <a:t> СОШ»,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педагог МОУ ДО «Турочакская ДЮСШ»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733256"/>
            <a:ext cx="6400800" cy="7920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2020-2021 учебный год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31640" y="188640"/>
            <a:ext cx="64008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Турочакский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64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00" y="141277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личном зачете среди юношей первое место занимает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Гимашев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А, второе место - Зеленский А. Среди девушек золото досталось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Ялбаевой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Д.,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серебро - Петровой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 2021.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Республики Алтай по лыжному туризм</a:t>
            </a:r>
            <a:r>
              <a:rPr lang="ru-RU" sz="2800" b="1" dirty="0" smtClean="0">
                <a:solidFill>
                  <a:schemeClr val="tx2"/>
                </a:solidFill>
              </a:rPr>
              <a:t>у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9220" name="Picture 4" descr="https://www.edelveys-tsc.ru/useruploaded/editor/images/IMG_20210307_130342%281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20" y="2420888"/>
            <a:ext cx="5775734" cy="431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 2021.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Республики Алтай по спортивному ориентированию на лыжах.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89" name="Picture 1" descr="C:\Users\Админ\Downloads\IMG-20210320-WA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9056"/>
            <a:ext cx="4032448" cy="539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Админ\Downloads\IMG-20210320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5256584" cy="39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4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место –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Ялбаева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Д., 2 место – Петрова А.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 2021.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Республики Алтай по спортивному ориентированию на лыжах.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C:\Users\Админ\Downloads\IMG-20210320-WA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3261000" cy="436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Админ\Downloads\IMG-20210320-WA0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15628"/>
            <a:ext cx="6120680" cy="45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6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482453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13 по 15 мая 2021 г. в окрестностях с.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Кебезень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Турочакского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прошли традиционные соревнования учащихся «Школа безопасности». В мероприятии приняло участие более 100 человек.</a:t>
            </a:r>
            <a:endPara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80" y="2348880"/>
            <a:ext cx="6408712" cy="40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 2021.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 соревнования учащихся </a:t>
            </a:r>
            <a:r>
              <a:rPr lang="ru-RU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Турочакского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</a:t>
            </a:r>
            <a:endParaRPr 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безопасности-2021”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1165548" cy="116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4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 2021.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 соревнования учащихся </a:t>
            </a:r>
            <a:r>
              <a:rPr lang="ru-RU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Турочакского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</a:t>
            </a:r>
            <a:endParaRPr 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безопасности-2021”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1165548" cy="116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s://www.edelveys-tsc.ru/useruploaded/editor/images/IMG_01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89" y="1484784"/>
            <a:ext cx="735346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6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 2021.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 соревнования учащихся </a:t>
            </a:r>
            <a:r>
              <a:rPr lang="ru-RU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Турочакского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</a:t>
            </a:r>
            <a:endParaRPr 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безопасности-2021”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1165548" cy="116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978" y="1322529"/>
            <a:ext cx="4785518" cy="318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s://www.edelveys-tsc.ru/useruploaded/editor/images/IMG_06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96952"/>
            <a:ext cx="5609049" cy="37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10033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июня 2021 г. в с.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Аскат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территории учебно-тренировочного лагеря «Азимут» начались XVI традиционные соревнования учащихся «Школа безопасности». В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Чемальском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районе собрались 11 команд обучающихся общеобразовательных учреждений Республики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Алтай. 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Июнь 2021.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 региональные соревнования учащихся «Школа безопасности»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s://www.edelveys-tsc.ru/useruploaded/editor/images/IMG_09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88" y="2708920"/>
            <a:ext cx="616393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www.edelveys-tsc.ru/useruploaded/editor/images/za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2" y="2708920"/>
            <a:ext cx="144015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3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128" y="1382041"/>
            <a:ext cx="8348344" cy="46392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Турочакский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соревнованиях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представили 3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команды: в старшей возрастной группе «А» -«Эдельвейс» МОУ «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Кебезенская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СОШ», в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младшей «Б»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«Динамит» МОУ «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Тондошенская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ООШ» и «Максимум» филиал «Верх-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Бийская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ООШ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Июнь 2021.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 региональные соревнования учащихся «Школа безопасности»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https://www.edelveys-tsc.ru/useruploaded/editor/images/zar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144015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www.edelveys-tsc.ru/useruploaded/editor/images/IMG_09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5745"/>
            <a:ext cx="5867434" cy="39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2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edelveys-tsc.ru/useruploaded/editor/images/zar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44" y="1340768"/>
            <a:ext cx="144015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Июнь 2021.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 региональные соревнования учащихся «Школа безопасности»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4" descr="https://www.edelveys-tsc.ru/useruploaded/editor/images/IMG_07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68" y="1199016"/>
            <a:ext cx="44337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\Downloads\16286056884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5112568" cy="38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7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www.edelveys-tsc.ru/useruploaded/editor/images/zar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20" y="1649392"/>
            <a:ext cx="144015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Июнь 2021.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 региональные соревнования учащихся «Школа безопасности»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606652" cy="306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s://www.edelveys-tsc.ru/useruploaded/editor/images/IMG_08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743934" cy="31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Сентябрь 2020.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XIV Межрегиональных соревнованиях 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“Школа безопасности” СФО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16 по 19 сентября 2020 г. команда учащихся МОУ “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Кебезенская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СОШ” (воспитанники МОУ ДО “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Турочакская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ДЮСШ”) приняли участие в XIV Межрегиональных соревнованиях “Школа безопасности” Сибирского Федерального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округа. 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5400600" cy="404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3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" y="3593520"/>
            <a:ext cx="4257656" cy="31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Июнь 2021.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 региональные соревнования учащихся «Школа безопасности»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https://www.edelveys-tsc.ru/useruploaded/editor/images/za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20" y="1649392"/>
            <a:ext cx="144015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s://www.edelveys-tsc.ru/useruploaded/editor/images/IMG_1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56232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6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4744"/>
            <a:ext cx="497440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Июнь 2021.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 региональные соревнования учащихся «Школа безопасности»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https://www.edelveys-tsc.ru/useruploaded/editor/images/za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20" y="1649392"/>
            <a:ext cx="144015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s://www.edelveys-tsc.ru/useruploaded/editor/images/IMG_10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2117"/>
            <a:ext cx="5472608" cy="364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8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Июнь-июль 2021.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межрегиональные соревнования «Школа безопасности»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Сибирского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Федерального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округа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28 июня по 3 июля на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 учебно-тренировочного лагеря «Азимут» в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Чемальском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районе собрались 13 команд из Иркутской, Омской, Новосибирской, Томской, Кемеровской областей, Алтайского и Красноярского края, республики Хакасия и республики Алтай. </a:t>
            </a:r>
          </a:p>
        </p:txBody>
      </p:sp>
      <p:pic>
        <p:nvPicPr>
          <p:cNvPr id="20482" name="Picture 2" descr="https://www.edelveys-tsc.ru/useruploaded/editor/images/1625450224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36" y="2924944"/>
            <a:ext cx="5112568" cy="38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www.edelveys-tsc.ru/useruploaded/editor/images/za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29200"/>
            <a:ext cx="144015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регион по праву принимающей стороны представило 3 команды: в старшей возрастной группе «А» - сборная команда «Эдельвейс», в состав которой вошли обучающиеся Республиканской гимназии им.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Плакаса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МОУ «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Кебезенская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СОШ», в младшей – сборная команда «Ирбис», обучающиеся Республиканской гимназии им.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Плакаса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 МОУ «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Кебезенская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СОШ», МОУ «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Тондошенская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ООШ» и команда «Тихая застава» МОУ «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Усть-Коксинская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итогам многодневной борьбы в группе «А» серебряным призером межрегионального этапа соревнований «Школа безопасности» становится сборная команда «Эдельвейс» руководитель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Тадыжеков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М.А. В группе «Б» победитель «Школы безопасности» сборная команда «Ирбис», руководитель команды- </a:t>
            </a: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Кандараков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Е.Н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  <a:endParaRPr lang="ru-RU" sz="2000" b="1" dirty="0" smtClean="0">
              <a:solidFill>
                <a:schemeClr val="tx2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Июнь-июль 2021.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межрегиональные соревнования «Школа безопасности»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Сибирского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Федерального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округа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https://www.edelveys-tsc.ru/useruploaded/editor/images/zar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77151"/>
            <a:ext cx="144015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9913"/>
            <a:ext cx="6439446" cy="643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edelveys-tsc.ru/useruploaded/editor/images/za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29200"/>
            <a:ext cx="144015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rgbClr val="183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Сентябрь 2020. </a:t>
            </a:r>
            <a:r>
              <a:rPr lang="ru-RU" sz="2800" b="1" dirty="0" smtClean="0">
                <a:solidFill>
                  <a:srgbClr val="183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183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183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XIV Межрегиональных соревнованиях </a:t>
            </a:r>
            <a:br>
              <a:rPr lang="ru-RU" sz="2800" b="1" dirty="0" smtClean="0">
                <a:solidFill>
                  <a:srgbClr val="183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183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“Школа безопасности” СФО</a:t>
            </a:r>
            <a:endParaRPr lang="ru-RU" sz="2800" b="1" dirty="0">
              <a:solidFill>
                <a:srgbClr val="183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1344"/>
            <a:ext cx="4480471" cy="334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www.edelveys-tsc.ru/useruploaded/editor/images/IMG_20200918_1134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59642"/>
            <a:ext cx="4927898" cy="368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edelveys-tsc.ru/useruploaded/editor/images/zar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40768"/>
            <a:ext cx="144015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7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Сентябрь 2020.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XIV Межрегиональных соревнованиях 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“Школа безопасности” СФО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80753"/>
            <a:ext cx="4752528" cy="355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www.edelveys-tsc.ru/useruploaded/editor/images/shkolniki-respubliki-altay-prinyali-uchastie-v-mezhregionalnyh-sorevnovaniyah-shkola-bezopasnosti_160215257340009106__2000x2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44" y="3068960"/>
            <a:ext cx="6241498" cy="363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ww.edelveys-tsc.ru/useruploaded/editor/images/zar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40768"/>
            <a:ext cx="144015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 2 по 4 октября 2020 в </a:t>
            </a:r>
            <a:r>
              <a:rPr 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Турочакском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районе прошли учебно-тренировочные сборы (УТС) по спортивному туризму для педагогов МО «</a:t>
            </a:r>
            <a:r>
              <a:rPr 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Турочакский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Адыман-2020,  посвященные 75-летию Победы в Великой Отечественной войне.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Октябрь 2020.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чебно-тренировочные сборы «Адыман-2020»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01574"/>
            <a:ext cx="1363008" cy="112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6532160" cy="367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9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Октябрь 2020.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чебно-тренировочные сборы «Адыман-2020»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5112568" cy="287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www.edelveys-tsc.ru/useruploaded/editor/images/ShB2020_%28146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62" y="1268760"/>
            <a:ext cx="55060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2" y="1268760"/>
            <a:ext cx="1363008" cy="112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3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6752"/>
            <a:ext cx="524995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s://www.edelveys-tsc.ru/useruploaded/editor/images/ShB2020_%28268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28791"/>
            <a:ext cx="5208513" cy="292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4" y="1268760"/>
            <a:ext cx="1363008" cy="112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Октябрь 2020.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чебно-тренировочные сборы «Адыман-2020»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43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864" y="1340768"/>
            <a:ext cx="86409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6 по 7 марта 2021 г. в Горно-Алтайске прошли традиционные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соревнования по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технике туризма на лыжах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</a:t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соревнованиях приняли участие пять команд учащихся образовательных учреждений республики Алтай, в том числе и команда "Эдельвейс", представлявшая МО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Турочакский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район», которая заняла 1 место в общем зачете</a:t>
            </a:r>
            <a:r>
              <a:rPr lang="ru-RU" sz="2000" b="1" dirty="0" smtClean="0">
                <a:solidFill>
                  <a:schemeClr val="tx2"/>
                </a:solidFill>
              </a:rPr>
              <a:t>. 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 2021.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Республики Алтай по лыжному туризму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5112568" cy="381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2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 2021.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Первенство Республики Алтай по лыжному туризму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0453"/>
            <a:ext cx="4839731" cy="361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s://www.edelveys-tsc.ru/useruploaded/editor/images/IMG_20210307_1014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6685"/>
            <a:ext cx="4783882" cy="35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9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97</TotalTime>
  <Words>359</Words>
  <Application>Microsoft Office PowerPoint</Application>
  <PresentationFormat>Экран (4:3)</PresentationFormat>
  <Paragraphs>40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Туристско-спортивное направление  (спортивное ориентирование, спортивный туризм)  «Школа безопасности»   Тадыжеков М.А. – учитель ОБЖ МОУ «Кебезенская СОШ»,  педагог МОУ ДО «Турочакская ДЮСШ»</vt:lpstr>
      <vt:lpstr>Сентябрь 2020.  XIV Межрегиональных соревнованиях  “Школа безопасности” СФО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Июнь-июль 2021. XV межрегиональные соревнования «Школа безопасности»  Сибирского Федерального округа</vt:lpstr>
      <vt:lpstr>Июнь-июль 2021. XV межрегиональные соревнования «Школа безопасности»  Сибирского Федерального округа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Туристско-спортивное направление</dc:title>
  <dc:creator>Админ</dc:creator>
  <cp:lastModifiedBy>Елена</cp:lastModifiedBy>
  <cp:revision>14</cp:revision>
  <dcterms:created xsi:type="dcterms:W3CDTF">2021-08-10T13:15:49Z</dcterms:created>
  <dcterms:modified xsi:type="dcterms:W3CDTF">2021-08-13T08:26:22Z</dcterms:modified>
</cp:coreProperties>
</file>